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361" r:id="rId2"/>
    <p:sldId id="373" r:id="rId3"/>
    <p:sldId id="2134805741" r:id="rId4"/>
    <p:sldId id="2134805735" r:id="rId5"/>
    <p:sldId id="2134805736" r:id="rId6"/>
    <p:sldId id="2134805738" r:id="rId7"/>
    <p:sldId id="2134805739" r:id="rId8"/>
    <p:sldId id="2076137126" r:id="rId9"/>
    <p:sldId id="2758" r:id="rId10"/>
    <p:sldId id="2134805755" r:id="rId11"/>
    <p:sldId id="2134805754" r:id="rId12"/>
    <p:sldId id="2134805747" r:id="rId13"/>
    <p:sldId id="2134805756" r:id="rId14"/>
    <p:sldId id="2134805742" r:id="rId15"/>
    <p:sldId id="2134805753" r:id="rId16"/>
    <p:sldId id="2134805752" r:id="rId17"/>
    <p:sldId id="2134805743" r:id="rId18"/>
    <p:sldId id="2134805744" r:id="rId19"/>
    <p:sldId id="2134805745" r:id="rId20"/>
    <p:sldId id="2134805746" r:id="rId21"/>
    <p:sldId id="2134805748" r:id="rId22"/>
    <p:sldId id="2134805751" r:id="rId23"/>
    <p:sldId id="2134805750" r:id="rId24"/>
    <p:sldId id="2134805749" r:id="rId25"/>
    <p:sldId id="2134805764" r:id="rId26"/>
    <p:sldId id="2134805765" r:id="rId27"/>
    <p:sldId id="2134805766" r:id="rId28"/>
    <p:sldId id="2134805767" r:id="rId29"/>
    <p:sldId id="2134805768" r:id="rId30"/>
    <p:sldId id="2134805769" r:id="rId31"/>
    <p:sldId id="2735" r:id="rId32"/>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73"/>
            <p14:sldId id="2134805741"/>
            <p14:sldId id="2134805735"/>
            <p14:sldId id="2134805736"/>
            <p14:sldId id="2134805738"/>
            <p14:sldId id="2134805739"/>
            <p14:sldId id="2076137126"/>
            <p14:sldId id="2758"/>
            <p14:sldId id="2134805755"/>
            <p14:sldId id="2134805754"/>
            <p14:sldId id="2134805747"/>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4"/>
            <p14:sldId id="2134805765"/>
            <p14:sldId id="2134805766"/>
            <p14:sldId id="2134805767"/>
            <p14:sldId id="2134805768"/>
            <p14:sldId id="2134805769"/>
            <p14:sldId id="27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59" autoAdjust="0"/>
    <p:restoredTop sz="96005" autoAdjust="0"/>
  </p:normalViewPr>
  <p:slideViewPr>
    <p:cSldViewPr snapToGrid="0" snapToObjects="1">
      <p:cViewPr varScale="1">
        <p:scale>
          <a:sx n="106" d="100"/>
          <a:sy n="106" d="100"/>
        </p:scale>
        <p:origin x="64" y="520"/>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Thu, 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486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9600" b="1"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Microsoft MVP, Azure AI Platform</a:t>
            </a:r>
          </a:p>
        </p:txBody>
      </p:sp>
      <p:sp>
        <p:nvSpPr>
          <p:cNvPr id="6" name="Text Placeholder 5"/>
          <p:cNvSpPr>
            <a:spLocks noGrp="1"/>
          </p:cNvSpPr>
          <p:nvPr>
            <p:ph type="body" sz="quarter" idx="14"/>
          </p:nvPr>
        </p:nvSpPr>
        <p:spPr>
          <a:xfrm>
            <a:off x="4692649" y="8119008"/>
            <a:ext cx="9580909" cy="620050"/>
          </a:xfrm>
        </p:spPr>
        <p:txBody>
          <a:bodyPr/>
          <a:lstStyle/>
          <a:p>
            <a:r>
              <a:rPr lang="en-US" dirty="0"/>
              <a:t>TechTrainerTim.com</a:t>
            </a:r>
          </a:p>
        </p:txBody>
      </p:sp>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and a jacket&#10;&#10;Description automatically generated">
            <a:extLst>
              <a:ext uri="{FF2B5EF4-FFF2-40B4-BE49-F238E27FC236}">
                <a16:creationId xmlns:a16="http://schemas.microsoft.com/office/drawing/2014/main" id="{52F739FE-95B2-D147-7E53-32D98BB12DF0}"/>
              </a:ext>
            </a:extLst>
          </p:cNvPr>
          <p:cNvPicPr>
            <a:picLocks noGrp="1" noChangeAspect="1"/>
          </p:cNvPicPr>
          <p:nvPr>
            <p:ph type="pic" sz="quarter" idx="15"/>
          </p:nvPr>
        </p:nvPicPr>
        <p:blipFill>
          <a:blip r:embed="rId5"/>
          <a:srcRect t="5301" b="5301"/>
          <a:stretch>
            <a:fillRect/>
          </a:stretch>
        </p:blipFill>
        <p:spPr/>
      </p:pic>
      <p:pic>
        <p:nvPicPr>
          <p:cNvPr id="11" name="Picture 10" descr="A person in a suit and tie&#10;&#10;AI-generated content may be incorrect.">
            <a:extLst>
              <a:ext uri="{FF2B5EF4-FFF2-40B4-BE49-F238E27FC236}">
                <a16:creationId xmlns:a16="http://schemas.microsoft.com/office/drawing/2014/main" id="{7E373C9B-A4FE-A59A-CCD6-768BAB281E4D}"/>
              </a:ext>
            </a:extLst>
          </p:cNvPr>
          <p:cNvPicPr>
            <a:picLocks noChangeAspect="1"/>
          </p:cNvPicPr>
          <p:nvPr/>
        </p:nvPicPr>
        <p:blipFill>
          <a:blip r:embed="rId6"/>
          <a:stretch>
            <a:fillRect/>
          </a:stretch>
        </p:blipFill>
        <p:spPr>
          <a:xfrm>
            <a:off x="-1" y="0"/>
            <a:ext cx="18377621" cy="10337412"/>
          </a:xfrm>
          <a:prstGeom prst="rect">
            <a:avLst/>
          </a:prstGeom>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2" name="Rectangle 1">
            <a:extLst>
              <a:ext uri="{FF2B5EF4-FFF2-40B4-BE49-F238E27FC236}">
                <a16:creationId xmlns:a16="http://schemas.microsoft.com/office/drawing/2014/main" id="{3CF9F733-C28B-FF39-617F-F2FE52ABAB71}"/>
              </a:ext>
            </a:extLst>
          </p:cNvPr>
          <p:cNvSpPr/>
          <p:nvPr/>
        </p:nvSpPr>
        <p:spPr>
          <a:xfrm>
            <a:off x="395149" y="4212476"/>
            <a:ext cx="17240553"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go.techtrainertim.com/2</a:t>
            </a:r>
          </a:p>
        </p:txBody>
      </p:sp>
    </p:spTree>
    <p:extLst>
      <p:ext uri="{BB962C8B-B14F-4D97-AF65-F5344CB8AC3E}">
        <p14:creationId xmlns:p14="http://schemas.microsoft.com/office/powerpoint/2010/main" val="40177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2302844" y="3997173"/>
            <a:ext cx="14866219"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Start - Segment 1 - Fundamentals</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Break 1 (9 min) - Segment 2 - Data analysis/Projects</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Break 2 (9 min) - Segment 3 - Assistants</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Break 3 (9 min) - Segment 4 - Development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 Thank You Very Much...</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2305050" y="3254708"/>
            <a:ext cx="13677900" cy="5138738"/>
          </a:xfrm>
        </p:spPr>
        <p:txBody>
          <a:bodyPr/>
          <a:lstStyle/>
          <a:p>
            <a:r>
              <a:rPr lang="en-US" sz="3600" dirty="0"/>
              <a:t>Resources: </a:t>
            </a:r>
            <a:r>
              <a:rPr lang="en-US" sz="3600" b="1" dirty="0">
                <a:solidFill>
                  <a:srgbClr val="0070C0"/>
                </a:solidFill>
              </a:rPr>
              <a:t>go.techtrainertim.com/2</a:t>
            </a:r>
          </a:p>
          <a:p>
            <a:r>
              <a:rPr lang="en-US" sz="3600" dirty="0"/>
              <a:t>Connect: </a:t>
            </a:r>
            <a:r>
              <a:rPr lang="en-US" sz="3600" b="1" dirty="0">
                <a:solidFill>
                  <a:srgbClr val="0070C0"/>
                </a:solidFill>
              </a:rPr>
              <a:t>TechTrainerTim.com</a:t>
            </a:r>
          </a:p>
        </p:txBody>
      </p:sp>
      <p:pic>
        <p:nvPicPr>
          <p:cNvPr id="5" name="Picture 4" descr="A person wearing glasses and a jacket&#10;&#10;Description automatically generated">
            <a:extLst>
              <a:ext uri="{FF2B5EF4-FFF2-40B4-BE49-F238E27FC236}">
                <a16:creationId xmlns:a16="http://schemas.microsoft.com/office/drawing/2014/main" id="{A587B711-AC20-4840-C06F-29E023E8037A}"/>
              </a:ext>
            </a:extLst>
          </p:cNvPr>
          <p:cNvPicPr>
            <a:picLocks noChangeAspect="1"/>
          </p:cNvPicPr>
          <p:nvPr/>
        </p:nvPicPr>
        <p:blipFill>
          <a:blip r:embed="rId3"/>
          <a:stretch>
            <a:fillRect/>
          </a:stretch>
        </p:blipFill>
        <p:spPr>
          <a:xfrm>
            <a:off x="11300452" y="2495639"/>
            <a:ext cx="5269583" cy="5897807"/>
          </a:xfrm>
          <a:prstGeom prst="rect">
            <a:avLst/>
          </a:prstGeom>
        </p:spPr>
      </p:pic>
    </p:spTree>
    <p:extLst>
      <p:ext uri="{BB962C8B-B14F-4D97-AF65-F5344CB8AC3E}">
        <p14:creationId xmlns:p14="http://schemas.microsoft.com/office/powerpoint/2010/main" val="212913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35010</TotalTime>
  <Words>1420</Words>
  <Application>Microsoft Office PowerPoint</Application>
  <PresentationFormat>Custom</PresentationFormat>
  <Paragraphs>134</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Session Materials</vt:lpstr>
      <vt:lpstr>Break Schedule (Central Time)</vt:lpstr>
      <vt:lpstr>Session Recording</vt:lpstr>
      <vt:lpstr>Session Recording</vt:lpstr>
      <vt:lpstr>learning.oreilly.com</vt:lpstr>
      <vt:lpstr>O'Reilly Native Mobile Apps</vt:lpstr>
      <vt:lpstr>Thank You! Thank You Very Much...</vt:lpstr>
      <vt:lpstr>Tim's Essential Tech Writing Bookshelf</vt:lpstr>
      <vt:lpstr>PowerPoint Presentation</vt:lpstr>
      <vt:lpstr>PowerPoint Presentation</vt:lpstr>
      <vt:lpstr>PowerPoint Presentation</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1284</cp:revision>
  <cp:lastPrinted>2021-01-14T21:20:43Z</cp:lastPrinted>
  <dcterms:created xsi:type="dcterms:W3CDTF">2020-12-18T20:24:02Z</dcterms:created>
  <dcterms:modified xsi:type="dcterms:W3CDTF">2025-02-14T14:25:12Z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